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ED91-6F95-6546-B860-012A6C6BD8C1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CD5E-9628-4C4B-AB92-315860F71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64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ED91-6F95-6546-B860-012A6C6BD8C1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CD5E-9628-4C4B-AB92-315860F71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92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ED91-6F95-6546-B860-012A6C6BD8C1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CD5E-9628-4C4B-AB92-315860F71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49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ED91-6F95-6546-B860-012A6C6BD8C1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CD5E-9628-4C4B-AB92-315860F71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8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ED91-6F95-6546-B860-012A6C6BD8C1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CD5E-9628-4C4B-AB92-315860F71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375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ED91-6F95-6546-B860-012A6C6BD8C1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CD5E-9628-4C4B-AB92-315860F71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52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ED91-6F95-6546-B860-012A6C6BD8C1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CD5E-9628-4C4B-AB92-315860F71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2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ED91-6F95-6546-B860-012A6C6BD8C1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CD5E-9628-4C4B-AB92-315860F71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84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ED91-6F95-6546-B860-012A6C6BD8C1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CD5E-9628-4C4B-AB92-315860F71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0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ED91-6F95-6546-B860-012A6C6BD8C1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CD5E-9628-4C4B-AB92-315860F71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385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FED91-6F95-6546-B860-012A6C6BD8C1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CD5E-9628-4C4B-AB92-315860F71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42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FED91-6F95-6546-B860-012A6C6BD8C1}" type="datetimeFigureOut">
              <a:rPr lang="en-US" smtClean="0"/>
              <a:t>10/26/13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1CD5E-9628-4C4B-AB92-315860F71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51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02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Holiday food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065471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Usually for holidays in Italy they serve pasta or fish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02" y="2177405"/>
            <a:ext cx="8560516" cy="450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841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13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Holiday food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Holiday food</dc:title>
  <dc:creator>Hailey Pritts</dc:creator>
  <cp:lastModifiedBy>Hailey Pritts</cp:lastModifiedBy>
  <cp:revision>1</cp:revision>
  <dcterms:created xsi:type="dcterms:W3CDTF">2013-10-26T16:39:05Z</dcterms:created>
  <dcterms:modified xsi:type="dcterms:W3CDTF">2013-10-26T16:46:50Z</dcterms:modified>
</cp:coreProperties>
</file>